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3" r:id="rId3"/>
    <p:sldId id="258" r:id="rId4"/>
    <p:sldId id="270" r:id="rId5"/>
    <p:sldId id="259" r:id="rId6"/>
    <p:sldId id="271" r:id="rId7"/>
    <p:sldId id="260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4EFAB-E319-83AA-61E9-E079A9C10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EC207-344B-A3E8-CDB3-237E68683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77BBC-80AC-5819-8042-87D499A27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0AA72-613A-4E3F-9E49-8644BB630A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50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AB66E-37EB-E9FC-AE97-642BDF42F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47732-63C4-AD5D-AB93-A3F8539C3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F7313-001D-F558-97D5-61AB36D28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B2FA3-CF99-443F-8417-A4A4CBD7C1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065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C76D5-3C42-3019-89EE-242B2A167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97A7C-6B65-3320-30D4-DAB4DFA1D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78A2D-80A8-3744-9DB1-B5052591D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97E02-F7E4-4220-9621-8BE3E54DB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732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CD7F4-D8D8-6C44-21E3-C762C6B5A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5869C-ABAB-4C15-9852-E74DBB9BF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3CBE9-071D-162B-04AB-57C5F7345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AB0E6-0EA4-452F-8C92-10F01F37AF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17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E8BA1-1999-876E-2716-E7E51A776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F790C-8BD1-6797-89AB-35218593B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B311C-9928-99D4-C158-E5298800B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9D8E1-B7E1-4647-A15A-587B575621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108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AB97CF-31E9-E9CB-A3DA-056343B68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9230B2-6522-4D39-22B3-0794CC45B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D291DC-D52A-2F15-802F-B9C5BDB03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B045-9FE5-420D-84C5-D139A8505E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8771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4DEE980-DD71-00B8-091A-3BE5B5D43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CD80789-4B32-B1F7-5DE0-0C05F3316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6C37FD-2DB4-161D-84AF-F28E6672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1CF68-61F5-458B-8456-EBDB9A2531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998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9ADA3FE-86EE-8EA1-AA91-3AE1A6FC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CBCBEE-DB3C-8C6C-CC48-A1CE13B02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3CA3250-5FF0-E375-8CCF-C1CB9DF40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1D931-FBC7-4A3C-98C7-A23BDAB68F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0945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1B7CEAD-A3D8-722B-EFF3-40EAD73B0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DE716B-40EB-EC17-B69B-A92A6EEFF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6766A80-4BAE-12EF-4FDE-2C491B92D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921A9-CA90-420B-985C-1F5F2E88F6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749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CB3BDE-2A3A-DAD0-D487-FE508FCE5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10FADE-834F-4175-7B4A-D24BE436F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347AF5-95A1-C29E-4DD8-D259B4285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72A53-276C-4A3D-BC26-16CFA46C62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0516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E4C203-C9FA-DC4A-7A75-244F7024C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A17960-05C9-9943-955D-EF4FB46A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F2F7B4-9042-3D2F-E30D-4D0549B6D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EDD0A-2ECD-4D51-8C5E-9650EF3452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779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AD09A-9E1F-26A1-98B1-31A9AC25A7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D97A642-799A-4A99-D195-71BF0FC7B3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C2D53D-D019-14FE-BE90-003AE81C4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0CC4C-F5FB-5C47-9F12-025FED56B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50783-8514-E9D5-897B-A0D05FF4E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8A134D-E482-4D6C-B883-6523A01980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AF7D298E-9EA6-0CD4-8F7E-1401BF46EE7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r>
              <a:rPr lang="en-US" altLang="en-US" dirty="0"/>
              <a:t>Verse 1</a:t>
            </a:r>
          </a:p>
          <a:p>
            <a:r>
              <a:rPr lang="en-US" altLang="en-US" sz="4000" dirty="0"/>
              <a:t>Simply trusting every day,</a:t>
            </a:r>
          </a:p>
          <a:p>
            <a:r>
              <a:rPr lang="en-US" altLang="en-US" sz="4000" dirty="0"/>
              <a:t>Trusting through a stormy way,</a:t>
            </a:r>
          </a:p>
          <a:p>
            <a:r>
              <a:rPr lang="en-US" altLang="en-US" sz="4000" dirty="0"/>
              <a:t>Even when my faith is small,</a:t>
            </a:r>
          </a:p>
          <a:p>
            <a:r>
              <a:rPr lang="en-US" altLang="en-US" sz="4000" dirty="0"/>
              <a:t>Trusting Jesus, that is all.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CA75F98-EB58-FFE3-2107-3CCE5C25000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Trusting as the moments fly,</a:t>
            </a:r>
          </a:p>
          <a:p>
            <a:r>
              <a:rPr lang="en-US" altLang="en-US" sz="4000"/>
              <a:t>Trusting as the days go by,</a:t>
            </a:r>
          </a:p>
          <a:p>
            <a:r>
              <a:rPr lang="en-US" altLang="en-US" sz="4000"/>
              <a:t>Trusting him whate'er befall,</a:t>
            </a:r>
          </a:p>
          <a:p>
            <a:r>
              <a:rPr lang="en-US" altLang="en-US" sz="4000"/>
              <a:t>Trusting Jesus, that is all.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183A7B23-3B46-A3BE-3C8A-C1AFCF06B54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3527425"/>
          </a:xfrm>
        </p:spPr>
        <p:txBody>
          <a:bodyPr/>
          <a:lstStyle/>
          <a:p>
            <a:r>
              <a:rPr lang="en-US" altLang="en-US"/>
              <a:t>Verse 2.</a:t>
            </a:r>
          </a:p>
          <a:p>
            <a:r>
              <a:rPr lang="en-US" altLang="en-US" sz="4000"/>
              <a:t>Brightly doth his Spirit shine</a:t>
            </a:r>
          </a:p>
          <a:p>
            <a:r>
              <a:rPr lang="en-US" altLang="en-US" sz="4000"/>
              <a:t>Into this poor heart of mine;</a:t>
            </a:r>
          </a:p>
          <a:p>
            <a:r>
              <a:rPr lang="en-US" altLang="en-US" sz="4000"/>
              <a:t>While he leads I need not fall,</a:t>
            </a:r>
          </a:p>
          <a:p>
            <a:r>
              <a:rPr lang="en-US" altLang="en-US" sz="4000"/>
              <a:t>Trusting Jesus, that is all.</a:t>
            </a:r>
          </a:p>
          <a:p>
            <a:endParaRPr lang="en-AU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07588915-C86E-9300-8B3D-5391E6D90BF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Trusting as the moments fly,</a:t>
            </a:r>
          </a:p>
          <a:p>
            <a:r>
              <a:rPr lang="en-US" altLang="en-US" sz="4000"/>
              <a:t>Trusting as the days go by,</a:t>
            </a:r>
          </a:p>
          <a:p>
            <a:r>
              <a:rPr lang="en-US" altLang="en-US" sz="4000"/>
              <a:t>Trusting him whate'er befall,</a:t>
            </a:r>
          </a:p>
          <a:p>
            <a:r>
              <a:rPr lang="en-US" altLang="en-US" sz="4000"/>
              <a:t>Trusting Jesus, that is all.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E48A8A6B-8E71-E2AF-C889-35F6EAE8CD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3702050"/>
          </a:xfrm>
        </p:spPr>
        <p:txBody>
          <a:bodyPr/>
          <a:lstStyle/>
          <a:p>
            <a:r>
              <a:rPr lang="en-US" altLang="en-US"/>
              <a:t>Verse 3.</a:t>
            </a:r>
          </a:p>
          <a:p>
            <a:r>
              <a:rPr lang="en-US" altLang="en-US" sz="4000"/>
              <a:t>Singing, if my way be clear,</a:t>
            </a:r>
          </a:p>
          <a:p>
            <a:r>
              <a:rPr lang="en-US" altLang="en-US" sz="4000"/>
              <a:t>Praying, if the path be drear,</a:t>
            </a:r>
          </a:p>
          <a:p>
            <a:r>
              <a:rPr lang="en-US" altLang="en-US" sz="4000"/>
              <a:t>If in danger, for him call;</a:t>
            </a:r>
          </a:p>
          <a:p>
            <a:r>
              <a:rPr lang="en-US" altLang="en-US" sz="4000"/>
              <a:t>Trusting Jesus, that is all.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0E35D13A-7288-0EBD-C103-EC50D0A5EF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Trusting as the moments fly,</a:t>
            </a:r>
          </a:p>
          <a:p>
            <a:r>
              <a:rPr lang="en-US" altLang="en-US" sz="4000"/>
              <a:t>Trusting as the days go by,</a:t>
            </a:r>
          </a:p>
          <a:p>
            <a:r>
              <a:rPr lang="en-US" altLang="en-US" sz="4000"/>
              <a:t>Trusting him whate'er befall,</a:t>
            </a:r>
          </a:p>
          <a:p>
            <a:r>
              <a:rPr lang="en-US" altLang="en-US" sz="4000"/>
              <a:t>Trusting Jesus, that is all.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9D2187F8-7FEB-3D2A-BC3F-AD16FF202A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/>
              <a:t>Verse 4.</a:t>
            </a:r>
          </a:p>
          <a:p>
            <a:r>
              <a:rPr lang="en-US" altLang="en-US" sz="4000"/>
              <a:t>Trusting him while life shall last,</a:t>
            </a:r>
          </a:p>
          <a:p>
            <a:r>
              <a:rPr lang="en-US" altLang="en-US" sz="4000"/>
              <a:t>Trusting him till earth be past,</a:t>
            </a:r>
          </a:p>
          <a:p>
            <a:r>
              <a:rPr lang="en-US" altLang="en-US" sz="4000"/>
              <a:t>Till within the jasper wall;</a:t>
            </a:r>
          </a:p>
          <a:p>
            <a:r>
              <a:rPr lang="en-US" altLang="en-US" sz="4000"/>
              <a:t>Trusting Jesus, that is all.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0E35D13A-7288-0EBD-C103-EC50D0A5EF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Trusting as the moments fly,</a:t>
            </a:r>
          </a:p>
          <a:p>
            <a:r>
              <a:rPr lang="en-US" altLang="en-US" sz="4000"/>
              <a:t>Trusting as the days go by,</a:t>
            </a:r>
          </a:p>
          <a:p>
            <a:r>
              <a:rPr lang="en-US" altLang="en-US" sz="4000"/>
              <a:t>Trusting him whate'er befall,</a:t>
            </a:r>
          </a:p>
          <a:p>
            <a:r>
              <a:rPr lang="en-US" altLang="en-US" sz="4000"/>
              <a:t>Trusting Jesus, that is all.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75BCE955-3757-81A4-8F7F-95B1D2D34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76925"/>
            <a:ext cx="6096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>
                <a:latin typeface="akagi_probook"/>
              </a:rPr>
              <a:t>CCLI Song # 3317778</a:t>
            </a:r>
          </a:p>
          <a:p>
            <a:pPr eaLnBrk="1" hangingPunct="1"/>
            <a:r>
              <a:rPr lang="en-US" altLang="en-US" sz="900" dirty="0">
                <a:latin typeface="akagi_probook"/>
              </a:rPr>
              <a:t>Edgar Page </a:t>
            </a:r>
            <a:r>
              <a:rPr lang="en-US" altLang="en-US" sz="900" dirty="0" err="1">
                <a:latin typeface="akagi_probook"/>
              </a:rPr>
              <a:t>Stites</a:t>
            </a:r>
            <a:endParaRPr lang="en-US" altLang="en-US" sz="9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 dirty="0">
                <a:latin typeface="akagi_probook"/>
              </a:rPr>
              <a:t>For use solely with the </a:t>
            </a:r>
            <a:r>
              <a:rPr lang="en-US" altLang="en-US" sz="900" i="1" dirty="0" err="1">
                <a:latin typeface="akagi_probook"/>
              </a:rPr>
              <a:t>SongSelect</a:t>
            </a:r>
            <a:r>
              <a:rPr lang="en-US" altLang="en-US" sz="900" i="1" dirty="0">
                <a:latin typeface="akagi_probook"/>
              </a:rPr>
              <a:t>® </a:t>
            </a:r>
            <a:r>
              <a:rPr lang="en-US" altLang="en-US" sz="900" i="1" dirty="0">
                <a:latin typeface="akagi_probook"/>
                <a:hlinkClick r:id="rId2"/>
              </a:rPr>
              <a:t>Terms of Use</a:t>
            </a:r>
            <a:r>
              <a:rPr lang="en-US" altLang="en-US" sz="900" i="1" dirty="0">
                <a:latin typeface="akagi_probook"/>
              </a:rPr>
              <a:t>. All rights reserved. </a:t>
            </a:r>
            <a:r>
              <a:rPr lang="en-US" altLang="en-US" sz="900" i="1" dirty="0">
                <a:latin typeface="akagi_probook"/>
                <a:hlinkClick r:id="rId3"/>
              </a:rPr>
              <a:t>www.ccli.com</a:t>
            </a:r>
            <a:endParaRPr lang="en-US" altLang="en-US" sz="900" i="1" dirty="0">
              <a:latin typeface="akagi_probook"/>
            </a:endParaRPr>
          </a:p>
          <a:p>
            <a:pPr eaLnBrk="1" hangingPunct="1"/>
            <a:r>
              <a:rPr lang="en-US" altLang="en-US" sz="900" dirty="0">
                <a:latin typeface="akagi_probook"/>
              </a:rPr>
              <a:t>CCLI </a:t>
            </a:r>
            <a:r>
              <a:rPr lang="en-US" altLang="en-US" sz="900" dirty="0" err="1">
                <a:latin typeface="akagi_probook"/>
              </a:rPr>
              <a:t>Licence</a:t>
            </a:r>
            <a:r>
              <a:rPr lang="en-US" altLang="en-US" sz="900" dirty="0"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132823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261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1999-11-26T02:39:51Z</dcterms:created>
  <dcterms:modified xsi:type="dcterms:W3CDTF">2023-07-24T04:14:36Z</dcterms:modified>
</cp:coreProperties>
</file>